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B26D14A-9A0E-4167-97D0-298DA6E92B65}">
          <p14:sldIdLst>
            <p14:sldId id="256"/>
          </p14:sldIdLst>
        </p14:section>
        <p14:section name="ISI" id="{5154B809-6492-4DD2-BBB9-287CFF535922}">
          <p14:sldIdLst>
            <p14:sldId id="257"/>
            <p14:sldId id="259"/>
            <p14:sldId id="260"/>
            <p14:sldId id="261"/>
            <p14:sldId id="262"/>
            <p14:sldId id="263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A447"/>
    <a:srgbClr val="FFFF00"/>
    <a:srgbClr val="6156A5"/>
    <a:srgbClr val="554B8F"/>
    <a:srgbClr val="089DA8"/>
    <a:srgbClr val="09B3BE"/>
    <a:srgbClr val="0B90D5"/>
    <a:srgbClr val="DCA60C"/>
    <a:srgbClr val="E5B502"/>
    <a:srgbClr val="4F4F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1" autoAdjust="0"/>
    <p:restoredTop sz="94660"/>
  </p:normalViewPr>
  <p:slideViewPr>
    <p:cSldViewPr snapToGrid="0">
      <p:cViewPr varScale="1">
        <p:scale>
          <a:sx n="71" d="100"/>
          <a:sy n="71" d="100"/>
        </p:scale>
        <p:origin x="53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733F-21E1-441C-BBD6-BA5A6FCA7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6220C-B30D-472D-ACD0-B4B4907FE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7F708-7495-4C29-8697-637A0F767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D730C-F059-42EA-9922-C55CBF24B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39BF0-1D4D-43C7-82E2-DA04530DD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3453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CD82F-8C00-4BDC-B7A2-3DAC9B539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EF860-F5E4-4984-9BD1-96A344C8E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1D393-297A-45CE-921C-8AC1CCD29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0D740-30CA-43A9-86F8-B0EF4A3F3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9F787-54B0-46DF-B3D8-20939673D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5729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8A36DC-CAF5-436D-B963-6141321B51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210165-6ED9-426C-B407-B482F6AF4A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02AD6-57E2-4C9C-A01E-58B34C069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2229F-1298-4FC9-B6E9-E3FB0EC41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8636B-749D-4910-9419-17A148991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1533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84DC9-99E3-4BE6-BA9C-0CB3F0E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1C3C7-429F-46BC-AB6C-79EED2852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847D4-236B-43C2-B524-8F1AF4E44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20644-B148-46F0-A58C-DAD3A1C90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1902E-83DD-47B6-9F35-8CD827F4D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1472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5F532-9159-485F-9F36-E5C3BB92E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08EE8-7F81-4397-A560-0A1EC77E1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BC0F4-DBA8-433B-9599-E6EBD26D2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952F6-3FB9-4402-85C9-E50472E35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F79EC-8F2A-4CCB-826B-7837D6BE9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69363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B0F5F-CE78-4397-A97D-2DF935006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F1471-A192-4321-8AAE-624443895D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CCB34-9CE4-480D-8B41-3D06C5C94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6E6A18-6C62-46E5-8076-66B30D726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AD9578-1AAD-4C0C-BFCE-2EF3DDBE9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51E6C-C37F-449D-8B5B-7BD4CCC27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5483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1E33A-1FAB-47B4-8BA5-C60F45A6E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E2A21-6A65-4BC9-9C3F-487C6C304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F7A8B-281F-4317-934C-8A659B934A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01F3A5-0ACF-4BE4-88B8-40AA889A81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27E044-BBBE-4070-80B5-66B907EF5F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3A9671-1433-4AB8-A617-F7CD140BE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46F039-67C9-4422-8EC9-522E2E621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D66AD6-A1D0-4899-AD91-DDB1ED544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804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BAF44-3D55-4E7F-BDCE-8B94C0F2D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C9D8D-3235-47D7-9D52-4161FA50A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73759E-5EEE-40AD-97C2-AAFF0C47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57C4ED-7695-4F6A-A3AD-2195E6F1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04380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6EA46C-30A5-4FFA-94A4-37D3E1E83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749B03-A806-4E27-B9E6-F0E2F7325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8B8CF-8DBC-4F60-A4AC-B96027DC7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431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04E3B-C1FE-4E65-8522-5D3AAC429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614A5-482C-4EB2-AF74-6BAD5D07C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7E766E-AFF9-49C1-A9CA-518BCA241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2BA9A-2A0B-4890-AB71-EAE881D23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35B85C-5B6D-4A44-B32E-1BD270345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3854A9-CBDA-4F12-866F-74E70AEB8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7912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04DA1-1418-423E-B503-6C115795A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7C6032-9C6D-4DB4-85E9-8F888611C8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02BECD-E048-4ABA-9A3D-0AB311B1F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BB6DE-F187-4526-A3B4-DDDA0100A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6C685-128E-4914-84E8-D3C0C4846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3A3D0-F23A-4D2C-B73C-14AEE351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427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1FBFB5-2E3D-4AF9-9CF4-16B33F80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02B6B-0BEA-41DB-8EE2-A3AEEABDD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17BF-B361-4D67-9995-400C7ADB1C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8B07E-6663-4E40-840A-8DE06C215165}" type="datetimeFigureOut">
              <a:rPr lang="id-ID" smtClean="0"/>
              <a:t>12/06/2023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B9119-0675-4EB0-B00D-DD994E2C2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A7711-D016-4495-8483-D1E4AB119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10E27-3B1A-461B-BC0D-B72BB969A72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8743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slide" Target="slide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9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B166956-82BE-4F2A-88B6-90A31B015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3433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F1DFB9-C416-41CC-B3F4-84E912AF57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"/>
            <a:ext cx="12192001" cy="6857195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C192D7A-27E5-4DCC-AD66-28CA559CC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5564" y="6262943"/>
            <a:ext cx="3871964" cy="336916"/>
          </a:xfrm>
        </p:spPr>
        <p:txBody>
          <a:bodyPr>
            <a:normAutofit/>
          </a:bodyPr>
          <a:lstStyle/>
          <a:p>
            <a:r>
              <a:rPr lang="pt-BR" sz="1400" dirty="0">
                <a:solidFill>
                  <a:srgbClr val="FAFADB"/>
                </a:solidFill>
                <a:latin typeface="Gotham" panose="02000504050000020004" pitchFamily="2" charset="0"/>
              </a:rPr>
              <a:t>Madiun. Selasa, 13 Junii 2023</a:t>
            </a:r>
            <a:endParaRPr lang="id-ID" sz="1400" dirty="0">
              <a:solidFill>
                <a:srgbClr val="FAFADB"/>
              </a:solidFill>
              <a:latin typeface="Gotham" panose="02000504050000020004" pitchFamily="2" charset="0"/>
            </a:endParaRP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3" name="Section Zoom 12">
                <a:extLst>
                  <a:ext uri="{FF2B5EF4-FFF2-40B4-BE49-F238E27FC236}">
                    <a16:creationId xmlns:a16="http://schemas.microsoft.com/office/drawing/2014/main" id="{B89ECB0C-29C2-4A43-96BB-E2B0135A46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06821086"/>
                  </p:ext>
                </p:extLst>
              </p:nvPr>
            </p:nvGraphicFramePr>
            <p:xfrm>
              <a:off x="7026288" y="3571043"/>
              <a:ext cx="794939" cy="447153"/>
            </p:xfrm>
            <a:graphic>
              <a:graphicData uri="http://schemas.microsoft.com/office/powerpoint/2016/sectionzoom">
                <psez:sectionZm>
                  <psez:sectionZmObj sectionId="{5154B809-6492-4DD2-BBB9-287CFF535922}">
                    <psez:zmPr id="{895C2269-C409-4884-8FD7-481CACF88799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94939" cy="447153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3" name="Section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B89ECB0C-29C2-4A43-96BB-E2B0135A46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26288" y="3571043"/>
                <a:ext cx="794939" cy="447153"/>
              </a:xfrm>
              <a:prstGeom prst="rect">
                <a:avLst/>
              </a:prstGeom>
            </p:spPr>
          </p:pic>
        </mc:Fallback>
      </mc:AlternateContent>
      <p:sp>
        <p:nvSpPr>
          <p:cNvPr id="6" name="Subtitle 2">
            <a:extLst>
              <a:ext uri="{FF2B5EF4-FFF2-40B4-BE49-F238E27FC236}">
                <a16:creationId xmlns:a16="http://schemas.microsoft.com/office/drawing/2014/main" id="{3EDB827A-8A13-4528-856B-100F45E44F16}"/>
              </a:ext>
            </a:extLst>
          </p:cNvPr>
          <p:cNvSpPr txBox="1">
            <a:spLocks/>
          </p:cNvSpPr>
          <p:nvPr/>
        </p:nvSpPr>
        <p:spPr>
          <a:xfrm>
            <a:off x="1124022" y="6262943"/>
            <a:ext cx="3871964" cy="3369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FAFADB"/>
                </a:solidFill>
                <a:latin typeface="Gotham" panose="02000504050000020004" pitchFamily="2" charset="0"/>
              </a:rPr>
              <a:t>Rekario Danny S. (Direktur Seven Inc.)</a:t>
            </a:r>
            <a:endParaRPr lang="id-ID" sz="1400" dirty="0">
              <a:solidFill>
                <a:srgbClr val="FAFADB"/>
              </a:solidFill>
              <a:latin typeface="Gotham" panose="02000504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021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0" dur="2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1" dur="2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13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5" dur="500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17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9" dur="500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uild="p"/>
          <p:bldP spid="6" grpId="0" build="p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2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2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13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5" dur="500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17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9" dur="500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uild="p"/>
          <p:bldP spid="6" grpId="0" build="p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5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117432-9485-4CB7-A4D3-57E3EC970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3433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71AA55-5E59-4C70-BA88-E387EA0E3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6955"/>
            <a:ext cx="9084584" cy="60593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2926041" y="1830502"/>
            <a:ext cx="6467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KEMANDIRIAN</a:t>
            </a:r>
          </a:p>
          <a:p>
            <a:r>
              <a:rPr lang="en-US" sz="4000" b="1" dirty="0">
                <a:solidFill>
                  <a:srgbClr val="FFFF00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endParaRPr lang="id-ID" sz="4000" dirty="0">
              <a:solidFill>
                <a:srgbClr val="FFFF00"/>
              </a:solidFill>
              <a:latin typeface="Syne Extra" panose="000005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8303625" y="2851838"/>
            <a:ext cx="49572" cy="49572"/>
          </a:xfrm>
          <a:prstGeom prst="ellipse">
            <a:avLst/>
          </a:prstGeom>
          <a:solidFill>
            <a:srgbClr val="E5B502"/>
          </a:solidFill>
          <a:ln w="127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  <a:endParaRPr lang="id-ID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44127-DCB3-4D95-83B2-6ED0966848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12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5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-3078748" y="-5745748"/>
            <a:ext cx="18349496" cy="18349496"/>
          </a:xfrm>
          <a:prstGeom prst="ellipse">
            <a:avLst/>
          </a:prstGeom>
          <a:solidFill>
            <a:schemeClr val="bg1"/>
          </a:solidFill>
          <a:ln w="127000">
            <a:solidFill>
              <a:srgbClr val="FAFA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3970736" y="2767280"/>
            <a:ext cx="57763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INISIATIF KUAT</a:t>
            </a:r>
          </a:p>
          <a:p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KARYAWAN.</a:t>
            </a:r>
            <a:endParaRPr lang="id-ID" sz="4000" dirty="0">
              <a:solidFill>
                <a:schemeClr val="tx1">
                  <a:lumMod val="95000"/>
                  <a:lumOff val="5000"/>
                </a:schemeClr>
              </a:solidFill>
              <a:latin typeface="Syne Extra" panose="000005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0268B0-8E40-4C45-967A-38C190305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1" y="5806714"/>
            <a:ext cx="2140137" cy="12036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35FB09-1ED5-4326-82F6-5B46EAE370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0500" y="2724179"/>
            <a:ext cx="7104011" cy="473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48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5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795F6A3-BF4D-4701-AE4B-632D6F4CBA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29" y="-38184"/>
            <a:ext cx="12532287" cy="7048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320008-16E9-4579-88DA-D014323C2C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517" y="379736"/>
            <a:ext cx="6450793" cy="4304762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4265179" y="678868"/>
            <a:ext cx="3661642" cy="3661642"/>
          </a:xfrm>
          <a:prstGeom prst="ellipse">
            <a:avLst/>
          </a:prstGeom>
          <a:noFill/>
          <a:ln w="127000">
            <a:solidFill>
              <a:srgbClr val="FAFA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1918390" y="4463387"/>
            <a:ext cx="83552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DEFENDING FROM</a:t>
            </a:r>
          </a:p>
          <a:p>
            <a:r>
              <a:rPr lang="en-US" sz="4000" b="1" dirty="0">
                <a:solidFill>
                  <a:schemeClr val="bg1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NEGATIVE VIBES.</a:t>
            </a:r>
            <a:endParaRPr lang="id-ID" sz="4000" dirty="0">
              <a:solidFill>
                <a:schemeClr val="bg1"/>
              </a:solidFill>
              <a:latin typeface="Syne Extra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8E9B61-8A4D-4D7C-80D8-E03ED55DF5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93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6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in)">
                                          <p:cBhvr>
                                            <p:cTn id="12" dur="2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6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in)">
                                          <p:cBhvr>
                                            <p:cTn id="12" dur="2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B4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E8C487B-E865-460F-B103-63A7DC55CE71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rgbClr val="09B3B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4924732" y="3365857"/>
            <a:ext cx="2342536" cy="2342536"/>
          </a:xfrm>
          <a:prstGeom prst="ellipse">
            <a:avLst/>
          </a:prstGeom>
          <a:noFill/>
          <a:ln w="127000">
            <a:solidFill>
              <a:srgbClr val="FAFA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6ACB77-9A60-4B20-97EB-34B80F139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061" y="3174121"/>
            <a:ext cx="4423767" cy="66356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3992172" y="1235129"/>
            <a:ext cx="42076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MENJADI POSITIFE </a:t>
            </a:r>
          </a:p>
          <a:p>
            <a:r>
              <a:rPr lang="en-US" sz="4000" b="1" dirty="0">
                <a:solidFill>
                  <a:schemeClr val="bg1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VIBES DAN BAHAGIA.</a:t>
            </a:r>
            <a:endParaRPr lang="id-ID" sz="4000" dirty="0">
              <a:solidFill>
                <a:schemeClr val="bg1"/>
              </a:solidFill>
              <a:latin typeface="Syne Extra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8E9B61-8A4D-4D7C-80D8-E03ED55DF5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664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-2171772" y="-4838772"/>
            <a:ext cx="16535545" cy="16535545"/>
          </a:xfrm>
          <a:prstGeom prst="ellipse">
            <a:avLst/>
          </a:prstGeom>
          <a:solidFill>
            <a:srgbClr val="28A447"/>
          </a:solidFill>
          <a:ln w="127000">
            <a:solidFill>
              <a:srgbClr val="FAFA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1119122" y="2105561"/>
            <a:ext cx="4976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MENGIKUTI SEMUA </a:t>
            </a:r>
          </a:p>
          <a:p>
            <a:r>
              <a:rPr lang="en-US" sz="3600" b="1" dirty="0">
                <a:solidFill>
                  <a:schemeClr val="bg1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PROGRAM PERUSAHAAN</a:t>
            </a:r>
            <a:endParaRPr lang="id-ID" sz="3600" dirty="0">
              <a:solidFill>
                <a:schemeClr val="bg1"/>
              </a:solidFill>
              <a:latin typeface="Syne Extra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8E9B61-8A4D-4D7C-80D8-E03ED55DF5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B1473A-3743-49D8-8BE6-0C809D1EA5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740" y="1379618"/>
            <a:ext cx="5212062" cy="651507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196AF3A-721B-4AD0-A935-4132A5CBC163}"/>
              </a:ext>
            </a:extLst>
          </p:cNvPr>
          <p:cNvSpPr/>
          <p:nvPr/>
        </p:nvSpPr>
        <p:spPr>
          <a:xfrm>
            <a:off x="598516" y="2019134"/>
            <a:ext cx="5636029" cy="1496291"/>
          </a:xfrm>
          <a:prstGeom prst="ellipse">
            <a:avLst/>
          </a:prstGeom>
          <a:noFill/>
          <a:ln w="539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2520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2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2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6" grpId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B3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B0D9981-5F2F-4358-A1D5-9BD8D3DFC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3433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0769C9-6B10-4650-8E1B-D555A62EF7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634" y="1808984"/>
            <a:ext cx="5760732" cy="324003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 flipH="1" flipV="1">
            <a:off x="7435723" y="3473023"/>
            <a:ext cx="45719" cy="45719"/>
          </a:xfrm>
          <a:prstGeom prst="ellipse">
            <a:avLst/>
          </a:prstGeom>
          <a:solidFill>
            <a:srgbClr val="CB0477"/>
          </a:solidFill>
          <a:ln w="476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5524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4286250" y="1619250"/>
            <a:ext cx="3619500" cy="3619500"/>
          </a:xfrm>
          <a:prstGeom prst="ellipse">
            <a:avLst/>
          </a:prstGeom>
          <a:solidFill>
            <a:srgbClr val="CB0477"/>
          </a:solidFill>
          <a:ln w="381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39130CF1-65AE-4858-8CC7-0DDA92541635}"/>
              </a:ext>
            </a:extLst>
          </p:cNvPr>
          <p:cNvSpPr/>
          <p:nvPr/>
        </p:nvSpPr>
        <p:spPr>
          <a:xfrm rot="5400000">
            <a:off x="5344997" y="2551671"/>
            <a:ext cx="2035404" cy="1754659"/>
          </a:xfrm>
          <a:prstGeom prst="triangle">
            <a:avLst/>
          </a:prstGeom>
          <a:solidFill>
            <a:schemeClr val="bg1"/>
          </a:solidFill>
          <a:ln w="60325" cap="sq" cmpd="sng"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035404"/>
                      <a:gd name="connsiteY0" fmla="*/ 1754659 h 1754659"/>
                      <a:gd name="connsiteX1" fmla="*/ 274780 w 2035404"/>
                      <a:gd name="connsiteY1" fmla="*/ 1280901 h 1754659"/>
                      <a:gd name="connsiteX2" fmla="*/ 549559 w 2035404"/>
                      <a:gd name="connsiteY2" fmla="*/ 807143 h 1754659"/>
                      <a:gd name="connsiteX3" fmla="*/ 1017702 w 2035404"/>
                      <a:gd name="connsiteY3" fmla="*/ 0 h 1754659"/>
                      <a:gd name="connsiteX4" fmla="*/ 1272128 w 2035404"/>
                      <a:gd name="connsiteY4" fmla="*/ 438665 h 1754659"/>
                      <a:gd name="connsiteX5" fmla="*/ 1536730 w 2035404"/>
                      <a:gd name="connsiteY5" fmla="*/ 894876 h 1754659"/>
                      <a:gd name="connsiteX6" fmla="*/ 1760624 w 2035404"/>
                      <a:gd name="connsiteY6" fmla="*/ 1280901 h 1754659"/>
                      <a:gd name="connsiteX7" fmla="*/ 2035404 w 2035404"/>
                      <a:gd name="connsiteY7" fmla="*/ 1754659 h 1754659"/>
                      <a:gd name="connsiteX8" fmla="*/ 1506199 w 2035404"/>
                      <a:gd name="connsiteY8" fmla="*/ 1754659 h 1754659"/>
                      <a:gd name="connsiteX9" fmla="*/ 1038056 w 2035404"/>
                      <a:gd name="connsiteY9" fmla="*/ 1754659 h 1754659"/>
                      <a:gd name="connsiteX10" fmla="*/ 529205 w 2035404"/>
                      <a:gd name="connsiteY10" fmla="*/ 1754659 h 1754659"/>
                      <a:gd name="connsiteX11" fmla="*/ 0 w 2035404"/>
                      <a:gd name="connsiteY11" fmla="*/ 1754659 h 17546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35404" h="1754659" fill="none" extrusionOk="0">
                        <a:moveTo>
                          <a:pt x="0" y="1754659"/>
                        </a:moveTo>
                        <a:cubicBezTo>
                          <a:pt x="51602" y="1615396"/>
                          <a:pt x="184455" y="1518457"/>
                          <a:pt x="274780" y="1280901"/>
                        </a:cubicBezTo>
                        <a:cubicBezTo>
                          <a:pt x="365105" y="1043344"/>
                          <a:pt x="480849" y="1053373"/>
                          <a:pt x="549559" y="807143"/>
                        </a:cubicBezTo>
                        <a:cubicBezTo>
                          <a:pt x="618269" y="560913"/>
                          <a:pt x="832220" y="398193"/>
                          <a:pt x="1017702" y="0"/>
                        </a:cubicBezTo>
                        <a:cubicBezTo>
                          <a:pt x="1111236" y="72648"/>
                          <a:pt x="1140647" y="232455"/>
                          <a:pt x="1272128" y="438665"/>
                        </a:cubicBezTo>
                        <a:cubicBezTo>
                          <a:pt x="1403609" y="644875"/>
                          <a:pt x="1397057" y="678557"/>
                          <a:pt x="1536730" y="894876"/>
                        </a:cubicBezTo>
                        <a:cubicBezTo>
                          <a:pt x="1676403" y="1111195"/>
                          <a:pt x="1646564" y="1154676"/>
                          <a:pt x="1760624" y="1280901"/>
                        </a:cubicBezTo>
                        <a:cubicBezTo>
                          <a:pt x="1874685" y="1407126"/>
                          <a:pt x="1854911" y="1559508"/>
                          <a:pt x="2035404" y="1754659"/>
                        </a:cubicBezTo>
                        <a:cubicBezTo>
                          <a:pt x="1820190" y="1767099"/>
                          <a:pt x="1636717" y="1734421"/>
                          <a:pt x="1506199" y="1754659"/>
                        </a:cubicBezTo>
                        <a:cubicBezTo>
                          <a:pt x="1375681" y="1774897"/>
                          <a:pt x="1194933" y="1714988"/>
                          <a:pt x="1038056" y="1754659"/>
                        </a:cubicBezTo>
                        <a:cubicBezTo>
                          <a:pt x="881179" y="1794330"/>
                          <a:pt x="699628" y="1739760"/>
                          <a:pt x="529205" y="1754659"/>
                        </a:cubicBezTo>
                        <a:cubicBezTo>
                          <a:pt x="358782" y="1769558"/>
                          <a:pt x="262356" y="1715915"/>
                          <a:pt x="0" y="1754659"/>
                        </a:cubicBezTo>
                        <a:close/>
                      </a:path>
                      <a:path w="2035404" h="1754659" stroke="0" extrusionOk="0">
                        <a:moveTo>
                          <a:pt x="0" y="1754659"/>
                        </a:moveTo>
                        <a:cubicBezTo>
                          <a:pt x="74878" y="1617013"/>
                          <a:pt x="233992" y="1455840"/>
                          <a:pt x="244248" y="1333541"/>
                        </a:cubicBezTo>
                        <a:cubicBezTo>
                          <a:pt x="254505" y="1211242"/>
                          <a:pt x="438780" y="1056325"/>
                          <a:pt x="468143" y="947516"/>
                        </a:cubicBezTo>
                        <a:cubicBezTo>
                          <a:pt x="497506" y="838707"/>
                          <a:pt x="689960" y="692221"/>
                          <a:pt x="742922" y="473758"/>
                        </a:cubicBezTo>
                        <a:cubicBezTo>
                          <a:pt x="795885" y="255295"/>
                          <a:pt x="996073" y="122921"/>
                          <a:pt x="1017702" y="0"/>
                        </a:cubicBezTo>
                        <a:cubicBezTo>
                          <a:pt x="1109357" y="131976"/>
                          <a:pt x="1177195" y="294005"/>
                          <a:pt x="1261950" y="421118"/>
                        </a:cubicBezTo>
                        <a:cubicBezTo>
                          <a:pt x="1346706" y="548231"/>
                          <a:pt x="1419348" y="692611"/>
                          <a:pt x="1496022" y="824690"/>
                        </a:cubicBezTo>
                        <a:cubicBezTo>
                          <a:pt x="1572696" y="956770"/>
                          <a:pt x="1599317" y="1060815"/>
                          <a:pt x="1750447" y="1263354"/>
                        </a:cubicBezTo>
                        <a:cubicBezTo>
                          <a:pt x="1901577" y="1465893"/>
                          <a:pt x="1970087" y="1659401"/>
                          <a:pt x="2035404" y="1754659"/>
                        </a:cubicBezTo>
                        <a:cubicBezTo>
                          <a:pt x="1884171" y="1767415"/>
                          <a:pt x="1781050" y="1741000"/>
                          <a:pt x="1567261" y="1754659"/>
                        </a:cubicBezTo>
                        <a:cubicBezTo>
                          <a:pt x="1353472" y="1768318"/>
                          <a:pt x="1230474" y="1707156"/>
                          <a:pt x="1058410" y="1754659"/>
                        </a:cubicBezTo>
                        <a:cubicBezTo>
                          <a:pt x="886346" y="1802162"/>
                          <a:pt x="730090" y="1729522"/>
                          <a:pt x="549559" y="1754659"/>
                        </a:cubicBezTo>
                        <a:cubicBezTo>
                          <a:pt x="369028" y="1779796"/>
                          <a:pt x="157041" y="1701187"/>
                          <a:pt x="0" y="1754659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75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56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-1377950" y="-4044950"/>
            <a:ext cx="14947900" cy="14947900"/>
          </a:xfrm>
          <a:prstGeom prst="ellipse">
            <a:avLst/>
          </a:prstGeom>
          <a:solidFill>
            <a:schemeClr val="bg1"/>
          </a:solidFill>
          <a:ln w="127000">
            <a:solidFill>
              <a:srgbClr val="FAFA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3300D6-2BE4-4BB9-AF3B-7110BC6B3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1" y="0"/>
            <a:ext cx="12193433" cy="6858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44FC3CF-2D84-41A2-907C-0D616482D8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1" y="5806714"/>
            <a:ext cx="2140137" cy="12036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2426830" y="2459504"/>
            <a:ext cx="94680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SERING BANGET IZIN YANG TIDAK URGENT DAN PRIORITAS</a:t>
            </a:r>
            <a:endParaRPr lang="id-ID" sz="4000" dirty="0">
              <a:latin typeface="Syne Extra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561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56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E7FBAC-D6F8-4982-995E-61205E101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43"/>
            <a:ext cx="12247560" cy="688844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2082286" y="2571668"/>
            <a:ext cx="8143178" cy="2200803"/>
          </a:xfrm>
          <a:prstGeom prst="ellipse">
            <a:avLst/>
          </a:prstGeom>
          <a:solidFill>
            <a:srgbClr val="24357F"/>
          </a:solidFill>
          <a:ln w="38100">
            <a:solidFill>
              <a:srgbClr val="1AB4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 </a:t>
            </a:r>
            <a:endParaRPr lang="id-ID" dirty="0">
              <a:solidFill>
                <a:srgbClr val="00206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7CAE40-D16B-4BFE-B8BC-996D19FA5B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8834" y="-15221"/>
            <a:ext cx="13189669" cy="68884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719047-D541-4539-941B-907334B0D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680" y="1738554"/>
            <a:ext cx="3850640" cy="57759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3046379" y="3010349"/>
            <a:ext cx="60992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MENJAGA</a:t>
            </a:r>
          </a:p>
          <a:p>
            <a:r>
              <a:rPr lang="en-US" sz="4000" b="1" dirty="0">
                <a:solidFill>
                  <a:srgbClr val="FFFF00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KESEHATAN DIRI SENDIRI.</a:t>
            </a:r>
            <a:endParaRPr lang="id-ID" sz="4000" dirty="0">
              <a:solidFill>
                <a:srgbClr val="FFFF00"/>
              </a:solidFill>
              <a:latin typeface="Syne Extra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70C70F-49EF-4987-AEEA-95D2D854C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674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5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2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5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2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B3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BAEB92-7FF3-49D7-A0F4-4AFE1C4148B1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rgbClr val="09B3B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3066085" y="2459504"/>
            <a:ext cx="60598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CERITA TERHADAP ORANG YANG SALAH</a:t>
            </a:r>
            <a:endParaRPr lang="id-ID" sz="4000" dirty="0">
              <a:solidFill>
                <a:schemeClr val="bg1"/>
              </a:solidFill>
              <a:latin typeface="Syne Extra" panose="00000500000000000000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D6372A0-6081-4364-B4B7-40B5E8398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302369"/>
            <a:ext cx="4560774" cy="3032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C7AB20-1290-45A0-9E2C-542F9EFEF4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DF192ED-C446-4ED3-974E-913A2449FAE8}"/>
              </a:ext>
            </a:extLst>
          </p:cNvPr>
          <p:cNvSpPr/>
          <p:nvPr/>
        </p:nvSpPr>
        <p:spPr>
          <a:xfrm>
            <a:off x="2813538" y="2215663"/>
            <a:ext cx="6467691" cy="2426676"/>
          </a:xfrm>
          <a:prstGeom prst="round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55B768-39B0-4462-9718-C2D161086919}"/>
              </a:ext>
            </a:extLst>
          </p:cNvPr>
          <p:cNvSpPr txBox="1"/>
          <p:nvPr/>
        </p:nvSpPr>
        <p:spPr>
          <a:xfrm>
            <a:off x="9281229" y="-477284"/>
            <a:ext cx="93166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rgbClr val="FFFF00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,,</a:t>
            </a:r>
            <a:endParaRPr lang="id-ID" sz="9600" dirty="0">
              <a:solidFill>
                <a:srgbClr val="FFFF00"/>
              </a:solidFill>
              <a:latin typeface="Syne Extra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397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4" grpId="0" animBg="1"/>
          <p:bldP spid="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4" grpId="0" animBg="1"/>
          <p:bldP spid="8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90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995050-A188-425E-8006-F849FF9FF95D}"/>
              </a:ext>
            </a:extLst>
          </p:cNvPr>
          <p:cNvSpPr/>
          <p:nvPr/>
        </p:nvSpPr>
        <p:spPr>
          <a:xfrm>
            <a:off x="-10397" y="0"/>
            <a:ext cx="12192001" cy="6858000"/>
          </a:xfrm>
          <a:prstGeom prst="rect">
            <a:avLst/>
          </a:prstGeom>
          <a:solidFill>
            <a:srgbClr val="0B90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2486948" y="2852323"/>
            <a:ext cx="1532022" cy="1532022"/>
          </a:xfrm>
          <a:prstGeom prst="ellipse">
            <a:avLst/>
          </a:prstGeom>
          <a:noFill/>
          <a:ln w="127000">
            <a:solidFill>
              <a:srgbClr val="FAFA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4659911" y="2890390"/>
            <a:ext cx="52343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AFADB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PERSONAL</a:t>
            </a:r>
          </a:p>
          <a:p>
            <a:r>
              <a:rPr lang="en-US" sz="4000" b="1" dirty="0">
                <a:solidFill>
                  <a:srgbClr val="FAFADB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BRANDING.</a:t>
            </a:r>
            <a:endParaRPr lang="id-ID" sz="4000" dirty="0">
              <a:solidFill>
                <a:srgbClr val="FAFADB"/>
              </a:solidFill>
              <a:latin typeface="Syne Extra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D82B7C-A150-45EC-8466-F9517F5C7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12" y="2160181"/>
            <a:ext cx="4129651" cy="61913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60C933-9727-4A92-BD52-506200128C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527" y="-2151021"/>
            <a:ext cx="11489748" cy="64622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2AD50A-376A-4E50-810E-1FA27A11D5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170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4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4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90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995050-A188-425E-8006-F849FF9FF95D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0B90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-1708171" y="-4375171"/>
            <a:ext cx="15608343" cy="15608343"/>
          </a:xfrm>
          <a:prstGeom prst="ellipse">
            <a:avLst/>
          </a:prstGeom>
          <a:solidFill>
            <a:srgbClr val="6156A5"/>
          </a:solidFill>
          <a:ln w="127000">
            <a:solidFill>
              <a:srgbClr val="FAFA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3541226" y="2459504"/>
            <a:ext cx="72647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AFADB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GROWTH </a:t>
            </a:r>
          </a:p>
          <a:p>
            <a:r>
              <a:rPr lang="en-US" sz="4000" b="1" dirty="0">
                <a:solidFill>
                  <a:srgbClr val="FAFADB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MINDSET DAN PRINSIP KAIZEN.</a:t>
            </a:r>
            <a:endParaRPr lang="id-ID" sz="4000" dirty="0">
              <a:solidFill>
                <a:srgbClr val="FAFADB"/>
              </a:solidFill>
              <a:latin typeface="Syne Extra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0039E2-E863-4873-A2AE-8E06AC1A0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D979F1CD-B246-425E-85C7-267BBA2DAF92}"/>
              </a:ext>
            </a:extLst>
          </p:cNvPr>
          <p:cNvSpPr/>
          <p:nvPr/>
        </p:nvSpPr>
        <p:spPr>
          <a:xfrm>
            <a:off x="1624324" y="5157340"/>
            <a:ext cx="1718776" cy="129556"/>
          </a:xfrm>
          <a:prstGeom prst="ellipse">
            <a:avLst/>
          </a:prstGeom>
          <a:solidFill>
            <a:srgbClr val="554B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0D452C-B208-4239-A817-70DDD34B83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198" y="2030172"/>
            <a:ext cx="2115028" cy="279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058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6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in)">
                                          <p:cBhvr>
                                            <p:cTn id="12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4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6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in)">
                                          <p:cBhvr>
                                            <p:cTn id="12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4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14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B3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7C52A45-1E70-40EC-98F0-CF6288140CC9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rgbClr val="09B3B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3308126" y="4213370"/>
            <a:ext cx="5575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AFADB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JOBDESK TAMBAHAN.</a:t>
            </a:r>
            <a:endParaRPr lang="id-ID" sz="4000" dirty="0">
              <a:solidFill>
                <a:srgbClr val="FAFADB"/>
              </a:solidFill>
              <a:latin typeface="Syne Extra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44127-DCB3-4D95-83B2-6ED096684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754B75A-4A20-43D4-A02A-13AEA15683D6}"/>
              </a:ext>
            </a:extLst>
          </p:cNvPr>
          <p:cNvSpPr/>
          <p:nvPr/>
        </p:nvSpPr>
        <p:spPr>
          <a:xfrm>
            <a:off x="3379994" y="5872649"/>
            <a:ext cx="5432013" cy="316523"/>
          </a:xfrm>
          <a:prstGeom prst="ellipse">
            <a:avLst/>
          </a:prstGeom>
          <a:solidFill>
            <a:srgbClr val="089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127FB4-6CBE-4CE6-8417-ACC925DDAC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791" y="1479512"/>
            <a:ext cx="3410419" cy="2278349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4390791" y="941291"/>
            <a:ext cx="3410419" cy="2936239"/>
          </a:xfrm>
          <a:prstGeom prst="ellipse">
            <a:avLst/>
          </a:prstGeom>
          <a:noFill/>
          <a:ln w="190500">
            <a:solidFill>
              <a:srgbClr val="FAFA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8384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6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in)">
                                          <p:cBhvr>
                                            <p:cTn id="12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4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6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in)">
                                          <p:cBhvr>
                                            <p:cTn id="12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4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8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1DB41A-5CF6-4F6C-B0CD-11631F3D0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17"/>
            <a:ext cx="12199330" cy="6861317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1A01E92-D22D-4953-977A-DD37D35D8255}"/>
              </a:ext>
            </a:extLst>
          </p:cNvPr>
          <p:cNvSpPr/>
          <p:nvPr/>
        </p:nvSpPr>
        <p:spPr>
          <a:xfrm>
            <a:off x="4353489" y="5076982"/>
            <a:ext cx="3485023" cy="3485023"/>
          </a:xfrm>
          <a:prstGeom prst="ellipse">
            <a:avLst/>
          </a:prstGeom>
          <a:noFill/>
          <a:ln w="127000">
            <a:solidFill>
              <a:srgbClr val="FAFA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4FCB29-AAE1-44BD-9188-1CE59A932A12}"/>
              </a:ext>
            </a:extLst>
          </p:cNvPr>
          <p:cNvSpPr txBox="1"/>
          <p:nvPr/>
        </p:nvSpPr>
        <p:spPr>
          <a:xfrm>
            <a:off x="1253228" y="2459504"/>
            <a:ext cx="9907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AFADB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KEDISIPLINAN DAN PENTINGNYA TATA ATURAN DAN SYSTEM.</a:t>
            </a:r>
            <a:endParaRPr lang="id-ID" sz="4000" dirty="0">
              <a:solidFill>
                <a:srgbClr val="FAFADB"/>
              </a:solidFill>
              <a:latin typeface="Syne Extra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44127-DCB3-4D95-83B2-6ED096684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062" y="5806714"/>
            <a:ext cx="2140137" cy="12036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541723-106B-4B22-83D6-FD0E7BDED31B}"/>
              </a:ext>
            </a:extLst>
          </p:cNvPr>
          <p:cNvSpPr txBox="1"/>
          <p:nvPr/>
        </p:nvSpPr>
        <p:spPr>
          <a:xfrm>
            <a:off x="5726168" y="5440740"/>
            <a:ext cx="7396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rgbClr val="FAFADB"/>
                </a:solidFill>
                <a:latin typeface="Syne Extra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!</a:t>
            </a:r>
            <a:endParaRPr lang="id-ID" sz="9600" dirty="0">
              <a:solidFill>
                <a:srgbClr val="FAFADB"/>
              </a:solidFill>
              <a:latin typeface="Syne Extra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4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8" grpId="0"/>
        </p:bldLst>
      </p:timing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1011</TotalTime>
  <Words>79</Words>
  <Application>Microsoft Office PowerPoint</Application>
  <PresentationFormat>Widescreen</PresentationFormat>
  <Paragraphs>26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Gotham</vt:lpstr>
      <vt:lpstr>Syne Extra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Career Hack</dc:title>
  <dc:creator>Owner</dc:creator>
  <cp:lastModifiedBy>Xochi X</cp:lastModifiedBy>
  <cp:revision>51</cp:revision>
  <dcterms:created xsi:type="dcterms:W3CDTF">2023-05-16T03:22:27Z</dcterms:created>
  <dcterms:modified xsi:type="dcterms:W3CDTF">2023-06-12T06:37:30Z</dcterms:modified>
</cp:coreProperties>
</file>